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3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0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1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2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5855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06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5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35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22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8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7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0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0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1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38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6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26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дәуіріндегі</a:t>
            </a: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ө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зекті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655092"/>
            <a:ext cx="7483787" cy="5759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Data)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өнімділігін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жеңілдетеді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88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85" y="491320"/>
            <a:ext cx="7915701" cy="5923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 —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экономиканың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арттырып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жеделдетуге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жақсартуға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үдерісінде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теңсіздік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тәуекелдері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талаптарға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бейімделмеуі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баяулатуы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61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85" y="491320"/>
            <a:ext cx="7915701" cy="5923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Түбегейлі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даярлау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3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ғасыры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таңдады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—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сын-қатер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540174" cy="1400530"/>
          </a:xfrm>
        </p:spPr>
        <p:txBody>
          <a:bodyPr/>
          <a:lstStyle/>
          <a:p>
            <a:r>
              <a:rPr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710" y="1602549"/>
            <a:ext cx="8249857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(ЖИ)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имитациялайтын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компьютер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1473959"/>
            <a:ext cx="7661207" cy="4774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асырылуда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eGov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рәсімдеу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6824" y="7247034"/>
            <a:ext cx="7055380" cy="1400530"/>
          </a:xfrm>
        </p:spPr>
        <p:txBody>
          <a:bodyPr/>
          <a:lstStyle/>
          <a:p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28" y="736979"/>
            <a:ext cx="7902054" cy="55114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теңсіздік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өңірлерде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қолжетімділіктің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6824" y="7247034"/>
            <a:ext cx="7055380" cy="1400530"/>
          </a:xfrm>
        </p:spPr>
        <p:txBody>
          <a:bodyPr/>
          <a:lstStyle/>
          <a:p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873457"/>
            <a:ext cx="7511082" cy="53749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бағдарламашылар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инженерлердің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кетуі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 drain)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жеткіліксіздігі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Хакерлік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шабуылдардың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қорғалмауы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45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19" y="477672"/>
            <a:ext cx="7615451" cy="554099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төмендігі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Ауылдық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жетіспеуі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енгізілуі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жеделдетеді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экономиканың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жақсартады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цифрландыру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технология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маңыздысы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кадр,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инфрақұрылымды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939354"/>
          </a:xfrm>
        </p:spPr>
        <p:txBody>
          <a:bodyPr/>
          <a:lstStyle/>
          <a:p>
            <a:pPr algn="ctr"/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 </a:t>
            </a:r>
            <a:r>
              <a:rPr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артықшылықтары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1392073"/>
            <a:ext cx="7483787" cy="48563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автоматтандырып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тиімділікті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артықшылықтары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655092"/>
            <a:ext cx="7483787" cy="5759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Қателерді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факторынан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туындайтын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төмендетеді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Автоматтандыру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Қайталанатын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үнемдейді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24/7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режимінде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Шаршамайды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етпейді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307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494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Ион</vt:lpstr>
      <vt:lpstr> Жасанды интеллект дәуіріндегі Қазақстан: өзекті мәселелер және цифрлық өзгерістер арқылы шешу </vt:lpstr>
      <vt:lpstr>Кіріспе</vt:lpstr>
      <vt:lpstr>Жасанды интеллект деген не?</vt:lpstr>
      <vt:lpstr>Қазақстандағы цифрландыру</vt:lpstr>
      <vt:lpstr>Презентация PowerPoint</vt:lpstr>
      <vt:lpstr>Презентация PowerPoint</vt:lpstr>
      <vt:lpstr>Презентация PowerPoint</vt:lpstr>
      <vt:lpstr>ЖИ артықшылықтары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интеллект дәуіріндегі Қазақстан: өзекті мәселелер және цифрлық өзгерістер арқылы шешу </dc:title>
  <dc:subject/>
  <dc:creator/>
  <cp:keywords/>
  <dc:description>generated using python-pptx</dc:description>
  <cp:lastModifiedBy>Asel</cp:lastModifiedBy>
  <cp:revision>13</cp:revision>
  <dcterms:created xsi:type="dcterms:W3CDTF">2013-01-27T09:14:16Z</dcterms:created>
  <dcterms:modified xsi:type="dcterms:W3CDTF">2026-04-21T07:08:21Z</dcterms:modified>
  <cp:category/>
</cp:coreProperties>
</file>